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61" r:id="rId2"/>
    <p:sldId id="1162" r:id="rId3"/>
    <p:sldId id="1163" r:id="rId4"/>
    <p:sldId id="1164" r:id="rId5"/>
    <p:sldId id="1165" r:id="rId6"/>
    <p:sldId id="116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151" y="2721249"/>
            <a:ext cx="9053849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346. JESUH KA LUNG SUNGAH HONG LUTPHET-IN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5725" y="3818564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Since Jesus Came Into My Heart</a:t>
            </a:r>
          </a:p>
          <a:p>
            <a:r>
              <a:rPr lang="en-US" sz="1500" dirty="0"/>
              <a:t>2 Kor. 5:17</a:t>
            </a:r>
          </a:p>
          <a:p>
            <a:r>
              <a:rPr lang="en-US" sz="1500" dirty="0"/>
              <a:t>Rufus H. McDaniel, 1850-1940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48457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02807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tum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kilok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80379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09602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kip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81239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hi!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05137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226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346. JESUH KA LUNG SUNGAH HONG LUTPHET-IN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2018-12-14T15:32:34Z</dcterms:modified>
</cp:coreProperties>
</file>